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2"/>
  </p:notesMasterIdLst>
  <p:handoutMasterIdLst>
    <p:handoutMasterId r:id="rId13"/>
  </p:handoutMasterIdLst>
  <p:sldIdLst>
    <p:sldId id="259" r:id="rId3"/>
    <p:sldId id="264" r:id="rId4"/>
    <p:sldId id="266" r:id="rId5"/>
    <p:sldId id="265" r:id="rId6"/>
    <p:sldId id="268" r:id="rId7"/>
    <p:sldId id="260" r:id="rId8"/>
    <p:sldId id="262" r:id="rId9"/>
    <p:sldId id="261" r:id="rId10"/>
    <p:sldId id="269" r:id="rId11"/>
  </p:sldIdLst>
  <p:sldSz cx="9144000" cy="6858000" type="screen4x3"/>
  <p:notesSz cx="9144000" cy="6858000"/>
  <p:photoAlbum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1230"/>
    <a:srgbClr val="AD8F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554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816" y="-9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1E0A89-1704-4B2D-B2C4-242620FFB0D7}" type="datetimeFigureOut">
              <a:rPr lang="fr-FR" smtClean="0"/>
              <a:t>29/08/2016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fr-FR" dirty="0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4817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22371-DDA8-42E9-A88C-27D416269A28}" type="datetimeFigureOut">
              <a:rPr lang="fr-FR" smtClean="0"/>
              <a:t>29/08/2016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8C8A8-4737-4115-B5CB-2CEA13CFB3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270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8C8A8-4737-4115-B5CB-2CEA13CFB36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2857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8C8A8-4737-4115-B5CB-2CEA13CFB36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4160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8C8A8-4737-4115-B5CB-2CEA13CFB36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9579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8C8A8-4737-4115-B5CB-2CEA13CFB36F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4160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8C8A8-4737-4115-B5CB-2CEA13CFB36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746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8C8A8-4737-4115-B5CB-2CEA13CFB36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672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8C8A8-4737-4115-B5CB-2CEA13CFB36F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672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8C8A8-4737-4115-B5CB-2CEA13CFB36F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70505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8C8A8-4737-4115-B5CB-2CEA13CFB36F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3843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F882C-3677-4698-80A1-877740775023}" type="datetimeFigureOut">
              <a:rPr lang="fr-FR" smtClean="0"/>
              <a:t>29/08/2016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B3943-995F-4A51-B3A2-F84E89C7A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1784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F882C-3677-4698-80A1-877740775023}" type="datetimeFigureOut">
              <a:rPr lang="fr-FR" smtClean="0"/>
              <a:t>29/08/2016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B3943-995F-4A51-B3A2-F84E89C7A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4774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F882C-3677-4698-80A1-877740775023}" type="datetimeFigureOut">
              <a:rPr lang="fr-FR" smtClean="0"/>
              <a:t>29/08/2016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B3943-995F-4A51-B3A2-F84E89C7A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4735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F882C-3677-4698-80A1-877740775023}" type="datetimeFigureOut">
              <a:rPr lang="fr-FR" smtClean="0"/>
              <a:t>29/08/2016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B3943-995F-4A51-B3A2-F84E89C7A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537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F11F-30E5-48AD-BEAC-5B5E4149E5BA}" type="datetimeFigureOut">
              <a:rPr lang="fr-FR" smtClean="0"/>
              <a:t>29/08/2016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76195-6560-4834-AC0D-EB871728C9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8604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F11F-30E5-48AD-BEAC-5B5E4149E5BA}" type="datetimeFigureOut">
              <a:rPr lang="fr-FR" smtClean="0"/>
              <a:t>29/08/2016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76195-6560-4834-AC0D-EB871728C9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5110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F11F-30E5-48AD-BEAC-5B5E4149E5BA}" type="datetimeFigureOut">
              <a:rPr lang="fr-FR" smtClean="0"/>
              <a:t>29/08/2016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76195-6560-4834-AC0D-EB871728C9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812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F11F-30E5-48AD-BEAC-5B5E4149E5BA}" type="datetimeFigureOut">
              <a:rPr lang="fr-FR" smtClean="0"/>
              <a:t>29/08/2016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76195-6560-4834-AC0D-EB871728C9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771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F11F-30E5-48AD-BEAC-5B5E4149E5BA}" type="datetimeFigureOut">
              <a:rPr lang="fr-FR" smtClean="0"/>
              <a:t>29/08/2016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76195-6560-4834-AC0D-EB871728C9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12792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F11F-30E5-48AD-BEAC-5B5E4149E5BA}" type="datetimeFigureOut">
              <a:rPr lang="fr-FR" smtClean="0"/>
              <a:t>29/08/2016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76195-6560-4834-AC0D-EB871728C9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746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F11F-30E5-48AD-BEAC-5B5E4149E5BA}" type="datetimeFigureOut">
              <a:rPr lang="fr-FR" smtClean="0"/>
              <a:t>29/08/2016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76195-6560-4834-AC0D-EB871728C9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8844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F882C-3677-4698-80A1-877740775023}" type="datetimeFigureOut">
              <a:rPr lang="fr-FR" smtClean="0"/>
              <a:t>29/08/2016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B3943-995F-4A51-B3A2-F84E89C7A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5845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F11F-30E5-48AD-BEAC-5B5E4149E5BA}" type="datetimeFigureOut">
              <a:rPr lang="fr-FR" smtClean="0"/>
              <a:t>29/08/2016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76195-6560-4834-AC0D-EB871728C9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89799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F11F-30E5-48AD-BEAC-5B5E4149E5BA}" type="datetimeFigureOut">
              <a:rPr lang="fr-FR" smtClean="0"/>
              <a:t>29/08/2016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76195-6560-4834-AC0D-EB871728C9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060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F11F-30E5-48AD-BEAC-5B5E4149E5BA}" type="datetimeFigureOut">
              <a:rPr lang="fr-FR" smtClean="0"/>
              <a:t>29/08/2016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76195-6560-4834-AC0D-EB871728C9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54977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F11F-30E5-48AD-BEAC-5B5E4149E5BA}" type="datetimeFigureOut">
              <a:rPr lang="fr-FR" smtClean="0"/>
              <a:t>29/08/2016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76195-6560-4834-AC0D-EB871728C9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4187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2016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Solidarités Nouvelles pour le Logement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76195-6560-4834-AC0D-EB871728C97C}" type="slidenum">
              <a:rPr lang="fr-FR" smtClean="0"/>
              <a:t>‹N°›</a:t>
            </a:fld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340768"/>
            <a:ext cx="2524125" cy="475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561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F882C-3677-4698-80A1-877740775023}" type="datetimeFigureOut">
              <a:rPr lang="fr-FR" smtClean="0"/>
              <a:t>29/08/2016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B3943-995F-4A51-B3A2-F84E89C7A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3998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600">
                <a:solidFill>
                  <a:srgbClr val="BF1230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8346437" cy="4536504"/>
          </a:xfrm>
        </p:spPr>
        <p:txBody>
          <a:bodyPr/>
          <a:lstStyle>
            <a:lvl1pPr marL="0" indent="0">
              <a:buNone/>
              <a:defRPr sz="3200">
                <a:solidFill>
                  <a:srgbClr val="AD8F85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  <a:lvl2pPr marL="457200" indent="0">
              <a:buNone/>
              <a:defRPr sz="2400" baseline="0">
                <a:solidFill>
                  <a:srgbClr val="AD8F85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2pPr>
            <a:lvl3pPr marL="914400" indent="0">
              <a:buNone/>
              <a:defRPr sz="2000">
                <a:solidFill>
                  <a:srgbClr val="AD8F85"/>
                </a:solidFill>
                <a:latin typeface="Roboto Thin" panose="02000000000000000000" pitchFamily="2" charset="0"/>
                <a:ea typeface="Roboto Thin" panose="02000000000000000000" pitchFamily="2" charset="0"/>
                <a:cs typeface="Roboto Thin" panose="02000000000000000000" pitchFamily="2" charset="0"/>
              </a:defRPr>
            </a:lvl3pPr>
            <a:lvl4pPr marL="1371600" indent="0">
              <a:buNone/>
              <a:defRPr sz="1800" baseline="0">
                <a:solidFill>
                  <a:srgbClr val="AD8F85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fr-FR" dirty="0" smtClean="0"/>
          </a:p>
          <a:p>
            <a:pPr lvl="0"/>
            <a:r>
              <a:rPr lang="fr-FR" dirty="0" smtClean="0"/>
              <a:t>Titre 1</a:t>
            </a:r>
          </a:p>
          <a:p>
            <a:pPr lvl="1"/>
            <a:r>
              <a:rPr lang="fr-FR" dirty="0" smtClean="0"/>
              <a:t>Titre 2 </a:t>
            </a:r>
          </a:p>
          <a:p>
            <a:pPr lvl="2"/>
            <a:r>
              <a:rPr lang="fr-FR" dirty="0" smtClean="0"/>
              <a:t>Titre 3 </a:t>
            </a:r>
          </a:p>
          <a:p>
            <a:pPr lvl="3"/>
            <a:r>
              <a:rPr lang="fr-FR" dirty="0" smtClean="0"/>
              <a:t>Corps de texte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440000" cy="1440000"/>
          </a:xfrm>
          <a:prstGeom prst="rect">
            <a:avLst/>
          </a:prstGeom>
        </p:spPr>
      </p:pic>
      <p:sp>
        <p:nvSpPr>
          <p:cNvPr id="11" name="ZoneTexte 10"/>
          <p:cNvSpPr txBox="1"/>
          <p:nvPr userDrawn="1"/>
        </p:nvSpPr>
        <p:spPr>
          <a:xfrm rot="10800000" flipH="1" flipV="1">
            <a:off x="2699792" y="6500900"/>
            <a:ext cx="3888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AD8F85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www.snl-union.org</a:t>
            </a:r>
            <a:endParaRPr lang="fr-FR" sz="1400" dirty="0">
              <a:solidFill>
                <a:srgbClr val="AD8F85"/>
              </a:solidFill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0"/>
          </p:nvPr>
        </p:nvSpPr>
        <p:spPr>
          <a:xfrm>
            <a:off x="8604448" y="0"/>
            <a:ext cx="648072" cy="6858000"/>
          </a:xfrm>
          <a:solidFill>
            <a:srgbClr val="BF1230"/>
          </a:solidFill>
        </p:spPr>
        <p:txBody>
          <a:bodyPr/>
          <a:lstStyle/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6558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F882C-3677-4698-80A1-877740775023}" type="datetimeFigureOut">
              <a:rPr lang="fr-FR" smtClean="0"/>
              <a:t>29/08/2016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B3943-995F-4A51-B3A2-F84E89C7A219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1547813" y="765175"/>
            <a:ext cx="914400" cy="914400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1952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F882C-3677-4698-80A1-877740775023}" type="datetimeFigureOut">
              <a:rPr lang="fr-FR" smtClean="0"/>
              <a:t>29/08/2016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B3943-995F-4A51-B3A2-F84E89C7A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8794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F882C-3677-4698-80A1-877740775023}" type="datetimeFigureOut">
              <a:rPr lang="fr-FR" smtClean="0"/>
              <a:t>29/08/2016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B3943-995F-4A51-B3A2-F84E89C7A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951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F882C-3677-4698-80A1-877740775023}" type="datetimeFigureOut">
              <a:rPr lang="fr-FR" smtClean="0"/>
              <a:t>29/08/2016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B3943-995F-4A51-B3A2-F84E89C7A219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 hasCustomPrompt="1"/>
          </p:nvPr>
        </p:nvSpPr>
        <p:spPr>
          <a:xfrm>
            <a:off x="2555874" y="1989138"/>
            <a:ext cx="5760541" cy="4320182"/>
          </a:xfrm>
        </p:spPr>
        <p:txBody>
          <a:bodyPr/>
          <a:lstStyle>
            <a:lvl1pPr marL="0" indent="0">
              <a:buNone/>
              <a:defRPr>
                <a:solidFill>
                  <a:srgbClr val="BF1230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None/>
              <a:defRPr>
                <a:solidFill>
                  <a:srgbClr val="AD8F85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2pPr>
            <a:lvl3pPr marL="914400" indent="0">
              <a:buNone/>
              <a:defRPr>
                <a:solidFill>
                  <a:srgbClr val="AD8F85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3pPr>
            <a:lvl4pPr marL="1371600" indent="0">
              <a:buNone/>
              <a:defRPr>
                <a:latin typeface="+mn-lt"/>
              </a:defRPr>
            </a:lvl4pPr>
          </a:lstStyle>
          <a:p>
            <a:pPr lvl="0"/>
            <a:r>
              <a:rPr lang="fr-FR" dirty="0" smtClean="0"/>
              <a:t>Titre</a:t>
            </a:r>
          </a:p>
          <a:p>
            <a:pPr lvl="1"/>
            <a:r>
              <a:rPr lang="fr-FR" dirty="0" smtClean="0"/>
              <a:t>Sous titre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Corps de texte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2854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F882C-3677-4698-80A1-877740775023}" type="datetimeFigureOut">
              <a:rPr lang="fr-FR" smtClean="0"/>
              <a:t>29/08/2016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B3943-995F-4A51-B3A2-F84E89C7A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3198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F882C-3677-4698-80A1-877740775023}" type="datetimeFigureOut">
              <a:rPr lang="fr-FR" smtClean="0"/>
              <a:t>29/08/2016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B3943-995F-4A51-B3A2-F84E89C7A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18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0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0F11F-30E5-48AD-BEAC-5B5E4149E5BA}" type="datetimeFigureOut">
              <a:rPr lang="fr-FR" smtClean="0"/>
              <a:t>29/08/2016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76195-6560-4834-AC0D-EB871728C9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6906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192.168.1.2\data\SNL-UNION\Communication\Interne\Logos, images\Logos\Logos SNL\LOGO SNL - 2016\LOGO\LOGOS HD avec Baseline\Logotype+Baseline-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1" y="-10187"/>
            <a:ext cx="9144000" cy="363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re 2"/>
          <p:cNvSpPr txBox="1">
            <a:spLocks/>
          </p:cNvSpPr>
          <p:nvPr/>
        </p:nvSpPr>
        <p:spPr>
          <a:xfrm>
            <a:off x="755576" y="3621655"/>
            <a:ext cx="8229600" cy="2831681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 smtClean="0">
                <a:solidFill>
                  <a:srgbClr val="BF1230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Titre : formation des bénévoles</a:t>
            </a:r>
          </a:p>
          <a:p>
            <a:r>
              <a:rPr lang="fr-FR" sz="4000" dirty="0" smtClean="0">
                <a:solidFill>
                  <a:srgbClr val="AD8F85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Sous-titre : accompagner</a:t>
            </a:r>
          </a:p>
          <a:p>
            <a:r>
              <a:rPr lang="fr-FR" sz="4000" dirty="0" smtClean="0">
                <a:solidFill>
                  <a:srgbClr val="AD8F8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Sous-titre : prospection des logements</a:t>
            </a:r>
          </a:p>
          <a:p>
            <a:r>
              <a:rPr lang="fr-FR" sz="4000" dirty="0" smtClean="0">
                <a:solidFill>
                  <a:srgbClr val="AD8F85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Sous-titre : collecte de fonds</a:t>
            </a:r>
            <a:endParaRPr lang="fr-FR" sz="4000" dirty="0" smtClean="0">
              <a:solidFill>
                <a:srgbClr val="BF1230"/>
              </a:solidFill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r>
              <a:rPr lang="fr-FR" sz="4000" dirty="0" smtClean="0">
                <a:solidFill>
                  <a:srgbClr val="BF1230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Date : </a:t>
            </a:r>
          </a:p>
          <a:p>
            <a:endParaRPr lang="fr-FR" sz="4000" dirty="0">
              <a:solidFill>
                <a:srgbClr val="BF1230"/>
              </a:solidFill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91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fr-FR" sz="4400" dirty="0"/>
              <a:t>Titre</a:t>
            </a:r>
          </a:p>
          <a:p>
            <a:pPr algn="ctr"/>
            <a:r>
              <a:rPr lang="fr-F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Corps de texte</a:t>
            </a:r>
          </a:p>
          <a:p>
            <a:pPr algn="ctr"/>
            <a:r>
              <a:rPr lang="fr-FR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Corps de texte</a:t>
            </a:r>
          </a:p>
          <a:p>
            <a:pPr algn="ctr"/>
            <a:r>
              <a:rPr lang="fr-FR" dirty="0">
                <a:latin typeface="Roboto Thin" panose="02000000000000000000" pitchFamily="2" charset="0"/>
                <a:ea typeface="Roboto Thin" panose="02000000000000000000" pitchFamily="2" charset="0"/>
                <a:cs typeface="Roboto Thin" panose="02000000000000000000" pitchFamily="2" charset="0"/>
              </a:rPr>
              <a:t>Corps de texte</a:t>
            </a:r>
          </a:p>
          <a:p>
            <a:pPr algn="ctr"/>
            <a:endParaRPr lang="fr-FR" sz="4400" dirty="0"/>
          </a:p>
          <a:p>
            <a:pPr algn="ctr"/>
            <a:r>
              <a:rPr lang="fr-FR" sz="4400" dirty="0"/>
              <a:t>Titre</a:t>
            </a:r>
          </a:p>
          <a:p>
            <a:pPr algn="ctr"/>
            <a:r>
              <a:rPr lang="fr-F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Corps de texte</a:t>
            </a:r>
          </a:p>
          <a:p>
            <a:pPr algn="ctr"/>
            <a:r>
              <a:rPr lang="fr-FR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Corps de texte</a:t>
            </a:r>
          </a:p>
          <a:p>
            <a:pPr algn="ctr"/>
            <a:r>
              <a:rPr lang="fr-FR" dirty="0">
                <a:latin typeface="Roboto Thin" panose="02000000000000000000" pitchFamily="2" charset="0"/>
                <a:ea typeface="Roboto Thin" panose="02000000000000000000" pitchFamily="2" charset="0"/>
                <a:cs typeface="Roboto Thin" panose="02000000000000000000" pitchFamily="2" charset="0"/>
              </a:rPr>
              <a:t>Corps de texte</a:t>
            </a:r>
          </a:p>
          <a:p>
            <a:pPr algn="ctr"/>
            <a:endParaRPr lang="fr-FR" dirty="0">
              <a:latin typeface="Roboto Thin" panose="02000000000000000000" pitchFamily="2" charset="0"/>
              <a:ea typeface="Roboto Thin" panose="02000000000000000000" pitchFamily="2" charset="0"/>
              <a:cs typeface="Roboto Thin" panose="02000000000000000000" pitchFamily="2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321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fr-FR" sz="3600" dirty="0"/>
              <a:t>Solidarités Nouvelles pour le Logement</a:t>
            </a:r>
          </a:p>
          <a:p>
            <a:pPr algn="ctr"/>
            <a:r>
              <a:rPr lang="fr-F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Corps de texte</a:t>
            </a:r>
          </a:p>
          <a:p>
            <a:pPr algn="ctr"/>
            <a:r>
              <a:rPr lang="fr-FR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Corps de texte</a:t>
            </a:r>
          </a:p>
          <a:p>
            <a:pPr algn="ctr"/>
            <a:r>
              <a:rPr lang="fr-FR" dirty="0">
                <a:latin typeface="Roboto Thin" panose="02000000000000000000" pitchFamily="2" charset="0"/>
                <a:ea typeface="Roboto Thin" panose="02000000000000000000" pitchFamily="2" charset="0"/>
                <a:cs typeface="Roboto Thin" panose="02000000000000000000" pitchFamily="2" charset="0"/>
              </a:rPr>
              <a:t>Corps de texte</a:t>
            </a:r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51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fr-FR" sz="4400" dirty="0" smtClean="0"/>
              <a:t>Solidarités Nouvelles pour le Logement</a:t>
            </a:r>
            <a:endParaRPr lang="fr-FR" sz="4400" dirty="0"/>
          </a:p>
          <a:p>
            <a:pPr algn="ctr"/>
            <a:r>
              <a:rPr lang="fr-F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Corps de texte</a:t>
            </a:r>
          </a:p>
          <a:p>
            <a:pPr algn="ctr"/>
            <a:r>
              <a:rPr lang="fr-FR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Corps de texte</a:t>
            </a:r>
          </a:p>
          <a:p>
            <a:pPr algn="ctr"/>
            <a:r>
              <a:rPr lang="fr-FR" dirty="0">
                <a:latin typeface="Roboto Thin" panose="02000000000000000000" pitchFamily="2" charset="0"/>
                <a:ea typeface="Roboto Thin" panose="02000000000000000000" pitchFamily="2" charset="0"/>
                <a:cs typeface="Roboto Thin" panose="02000000000000000000" pitchFamily="2" charset="0"/>
              </a:rPr>
              <a:t>Corps de texte</a:t>
            </a:r>
          </a:p>
          <a:p>
            <a:pPr algn="ctr"/>
            <a:endParaRPr lang="fr-FR" sz="4400" dirty="0"/>
          </a:p>
          <a:p>
            <a:pPr algn="ctr"/>
            <a:r>
              <a:rPr lang="fr-FR" sz="4400" dirty="0"/>
              <a:t>Titre</a:t>
            </a:r>
          </a:p>
          <a:p>
            <a:pPr algn="ctr"/>
            <a:r>
              <a:rPr lang="fr-F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Corps de texte</a:t>
            </a:r>
          </a:p>
          <a:p>
            <a:pPr algn="ctr"/>
            <a:r>
              <a:rPr lang="fr-FR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Corps de texte</a:t>
            </a:r>
          </a:p>
          <a:p>
            <a:pPr algn="ctr"/>
            <a:r>
              <a:rPr lang="fr-FR" dirty="0">
                <a:latin typeface="Roboto Thin" panose="02000000000000000000" pitchFamily="2" charset="0"/>
                <a:ea typeface="Roboto Thin" panose="02000000000000000000" pitchFamily="2" charset="0"/>
                <a:cs typeface="Roboto Thin" panose="02000000000000000000" pitchFamily="2" charset="0"/>
              </a:rPr>
              <a:t>Corps de texte</a:t>
            </a:r>
          </a:p>
          <a:p>
            <a:pPr algn="ctr"/>
            <a:endParaRPr lang="fr-FR" dirty="0">
              <a:latin typeface="Roboto Thin" panose="02000000000000000000" pitchFamily="2" charset="0"/>
              <a:ea typeface="Roboto Thin" panose="02000000000000000000" pitchFamily="2" charset="0"/>
              <a:cs typeface="Roboto Thin" panose="02000000000000000000" pitchFamily="2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421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192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Titre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/>
              <a:t>Titre</a:t>
            </a:r>
          </a:p>
          <a:p>
            <a:r>
              <a:rPr lang="fr-F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Corps de texte</a:t>
            </a:r>
          </a:p>
          <a:p>
            <a:r>
              <a:rPr lang="fr-FR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Corps de texte</a:t>
            </a:r>
          </a:p>
          <a:p>
            <a:r>
              <a:rPr lang="fr-FR" dirty="0">
                <a:latin typeface="Roboto Thin" panose="02000000000000000000" pitchFamily="2" charset="0"/>
                <a:ea typeface="Roboto Thin" panose="02000000000000000000" pitchFamily="2" charset="0"/>
                <a:cs typeface="Roboto Thin" panose="02000000000000000000" pitchFamily="2" charset="0"/>
              </a:rPr>
              <a:t>Corps de 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842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Titre 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07045" y="1774390"/>
            <a:ext cx="3976923" cy="453650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fr-FR" sz="4400" dirty="0"/>
              <a:t>Titre</a:t>
            </a:r>
          </a:p>
          <a:p>
            <a:pPr algn="ctr"/>
            <a:r>
              <a:rPr lang="fr-FR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Corps de texte</a:t>
            </a:r>
          </a:p>
          <a:p>
            <a:pPr algn="ctr"/>
            <a:r>
              <a:rPr lang="fr-FR" dirty="0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Corps de texte</a:t>
            </a:r>
          </a:p>
          <a:p>
            <a:pPr algn="ctr"/>
            <a:r>
              <a:rPr lang="fr-FR" dirty="0" smtClean="0">
                <a:latin typeface="Roboto Thin" panose="02000000000000000000" pitchFamily="2" charset="0"/>
                <a:ea typeface="Roboto Thin" panose="02000000000000000000" pitchFamily="2" charset="0"/>
                <a:cs typeface="Roboto Thin" panose="02000000000000000000" pitchFamily="2" charset="0"/>
              </a:rPr>
              <a:t>Corps de texte</a:t>
            </a:r>
          </a:p>
          <a:p>
            <a:pPr algn="ctr"/>
            <a:endParaRPr lang="fr-FR" sz="4400" dirty="0"/>
          </a:p>
          <a:p>
            <a:pPr algn="ctr"/>
            <a:r>
              <a:rPr lang="fr-FR" sz="4400" dirty="0"/>
              <a:t>Titre</a:t>
            </a:r>
          </a:p>
          <a:p>
            <a:pPr algn="ctr"/>
            <a:r>
              <a:rPr lang="fr-FR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Corps de texte</a:t>
            </a:r>
          </a:p>
          <a:p>
            <a:pPr algn="ctr"/>
            <a:r>
              <a:rPr lang="fr-FR" dirty="0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Corps de texte</a:t>
            </a:r>
          </a:p>
          <a:p>
            <a:pPr algn="ctr"/>
            <a:r>
              <a:rPr lang="fr-FR" dirty="0" smtClean="0">
                <a:latin typeface="Roboto Thin" panose="02000000000000000000" pitchFamily="2" charset="0"/>
                <a:ea typeface="Roboto Thin" panose="02000000000000000000" pitchFamily="2" charset="0"/>
                <a:cs typeface="Roboto Thin" panose="02000000000000000000" pitchFamily="2" charset="0"/>
              </a:rPr>
              <a:t>Corps de texte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843881"/>
            <a:ext cx="4038600" cy="4038600"/>
          </a:xfrm>
        </p:spPr>
      </p:pic>
    </p:spTree>
    <p:extLst>
      <p:ext uri="{BB962C8B-B14F-4D97-AF65-F5344CB8AC3E}">
        <p14:creationId xmlns:p14="http://schemas.microsoft.com/office/powerpoint/2010/main" val="398614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996952"/>
            <a:ext cx="8229600" cy="1012974"/>
          </a:xfrm>
        </p:spPr>
        <p:txBody>
          <a:bodyPr>
            <a:normAutofit/>
          </a:bodyPr>
          <a:lstStyle/>
          <a:p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76246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dirty="0"/>
              <a:t>	</a:t>
            </a:r>
            <a:r>
              <a:rPr lang="fr-FR" dirty="0" smtClean="0"/>
              <a:t>	Merci </a:t>
            </a:r>
            <a:r>
              <a:rPr lang="fr-FR" dirty="0"/>
              <a:t>de votre attention !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072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494</TotalTime>
  <Words>120</Words>
  <Application>Microsoft Office PowerPoint</Application>
  <PresentationFormat>Affichage à l'écran (4:3)</PresentationFormat>
  <Paragraphs>56</Paragraphs>
  <Slides>9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11" baseType="lpstr">
      <vt:lpstr>Thème Office</vt:lpstr>
      <vt:lpstr>Conception personnalisée</vt:lpstr>
      <vt:lpstr>Présentation PowerPoint</vt:lpstr>
      <vt:lpstr>Présentation PowerPoint</vt:lpstr>
      <vt:lpstr>Présentation PowerPoint</vt:lpstr>
      <vt:lpstr>Présentation</vt:lpstr>
      <vt:lpstr>Présentation PowerPoint</vt:lpstr>
      <vt:lpstr>Titre</vt:lpstr>
      <vt:lpstr>Titre 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Album photo</dc:title>
  <dc:creator>Camille Fontaine</dc:creator>
  <cp:lastModifiedBy>Sandra LEROY</cp:lastModifiedBy>
  <cp:revision>21</cp:revision>
  <dcterms:created xsi:type="dcterms:W3CDTF">2016-07-06T10:53:00Z</dcterms:created>
  <dcterms:modified xsi:type="dcterms:W3CDTF">2016-08-29T12:04:47Z</dcterms:modified>
</cp:coreProperties>
</file>