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9" r:id="rId3"/>
    <p:sldId id="264" r:id="rId4"/>
    <p:sldId id="266" r:id="rId5"/>
    <p:sldId id="265" r:id="rId6"/>
    <p:sldId id="268" r:id="rId7"/>
    <p:sldId id="260" r:id="rId8"/>
    <p:sldId id="262" r:id="rId9"/>
    <p:sldId id="261" r:id="rId10"/>
    <p:sldId id="269" r:id="rId11"/>
  </p:sldIdLst>
  <p:sldSz cx="9144000" cy="6858000" type="screen4x3"/>
  <p:notesSz cx="9144000" cy="6858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230"/>
    <a:srgbClr val="AD8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5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816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E0A89-1704-4B2D-B2C4-242620FFB0D7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817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22371-DDA8-42E9-A88C-27D416269A28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8C8A8-4737-4115-B5CB-2CEA13CFB3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27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85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6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57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6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74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67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672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05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8C8A8-4737-4115-B5CB-2CEA13CFB36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8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78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7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73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53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60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11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2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7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279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84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84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979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6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97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418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Solidarités Nouvelles pour le Logement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2524125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6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98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rgbClr val="BF123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8346437" cy="4536504"/>
          </a:xfrm>
        </p:spPr>
        <p:txBody>
          <a:bodyPr/>
          <a:lstStyle>
            <a:lvl1pPr marL="0" indent="0">
              <a:buNone/>
              <a:defRPr sz="3200">
                <a:solidFill>
                  <a:srgbClr val="AD8F8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457200" indent="0">
              <a:buNone/>
              <a:defRPr sz="2400" baseline="0">
                <a:solidFill>
                  <a:srgbClr val="AD8F85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914400" indent="0">
              <a:buNone/>
              <a:defRPr sz="2000">
                <a:solidFill>
                  <a:srgbClr val="AD8F85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3pPr>
            <a:lvl4pPr marL="1371600" indent="0">
              <a:buNone/>
              <a:defRPr sz="1800" baseline="0">
                <a:solidFill>
                  <a:srgbClr val="AD8F85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fr-FR" dirty="0" smtClean="0"/>
          </a:p>
          <a:p>
            <a:pPr lvl="0"/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 </a:t>
            </a:r>
          </a:p>
          <a:p>
            <a:pPr lvl="2"/>
            <a:r>
              <a:rPr lang="fr-FR" dirty="0" smtClean="0"/>
              <a:t>Titre 3 </a:t>
            </a:r>
          </a:p>
          <a:p>
            <a:pPr lvl="3"/>
            <a:r>
              <a:rPr lang="fr-FR" dirty="0" smtClean="0"/>
              <a:t>Corps de texte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440000" cy="144000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 rot="10800000" flipH="1" flipV="1">
            <a:off x="2699792" y="6500900"/>
            <a:ext cx="388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AD8F85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www.snl-union.org</a:t>
            </a:r>
            <a:endParaRPr lang="fr-FR" sz="1400" dirty="0">
              <a:solidFill>
                <a:srgbClr val="AD8F85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8604448" y="0"/>
            <a:ext cx="648072" cy="6858000"/>
          </a:xfrm>
          <a:solidFill>
            <a:srgbClr val="BF1230"/>
          </a:solidFill>
        </p:spPr>
        <p:txBody>
          <a:bodyPr/>
          <a:lstStyle/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558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1547813" y="765175"/>
            <a:ext cx="914400" cy="9144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95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794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951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2555874" y="1989138"/>
            <a:ext cx="5760541" cy="4320182"/>
          </a:xfrm>
        </p:spPr>
        <p:txBody>
          <a:bodyPr/>
          <a:lstStyle>
            <a:lvl1pPr marL="0" indent="0">
              <a:buNone/>
              <a:defRPr>
                <a:solidFill>
                  <a:srgbClr val="BF123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None/>
              <a:defRPr>
                <a:solidFill>
                  <a:srgbClr val="AD8F8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2pPr>
            <a:lvl3pPr marL="914400" indent="0">
              <a:buNone/>
              <a:defRPr>
                <a:solidFill>
                  <a:srgbClr val="AD8F85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 marL="1371600" indent="0">
              <a:buNone/>
              <a:defRPr>
                <a:latin typeface="+mn-lt"/>
              </a:defRPr>
            </a:lvl4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Sous titre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Corps de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85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9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882C-3677-4698-80A1-877740775023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B3943-995F-4A51-B3A2-F84E89C7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18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F11F-30E5-48AD-BEAC-5B5E4149E5BA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76195-6560-4834-AC0D-EB871728C9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90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.2\data\SNL-UNION\Communication\Interne\Logos, images\Logos\Logos SNL\LOGO SNL - 2016\LOGO\LOGOS HD avec Baseline\Logotype+Baseline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" y="-10187"/>
            <a:ext cx="9144000" cy="363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2"/>
          <p:cNvSpPr txBox="1">
            <a:spLocks/>
          </p:cNvSpPr>
          <p:nvPr/>
        </p:nvSpPr>
        <p:spPr>
          <a:xfrm>
            <a:off x="755576" y="3621655"/>
            <a:ext cx="8229600" cy="28316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>
                <a:solidFill>
                  <a:srgbClr val="BF123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Titre : formation des bénévoles</a:t>
            </a:r>
          </a:p>
          <a:p>
            <a:r>
              <a:rPr lang="fr-FR" sz="4000" dirty="0" smtClean="0">
                <a:solidFill>
                  <a:srgbClr val="AD8F8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Sous-titre : accompagner</a:t>
            </a:r>
          </a:p>
          <a:p>
            <a:r>
              <a:rPr lang="fr-FR" sz="4000" dirty="0" smtClean="0">
                <a:solidFill>
                  <a:srgbClr val="AD8F8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Sous-titre : prospection des logements</a:t>
            </a:r>
          </a:p>
          <a:p>
            <a:r>
              <a:rPr lang="fr-FR" sz="4000" dirty="0" smtClean="0">
                <a:solidFill>
                  <a:srgbClr val="AD8F85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Sous-titre : collecte de fonds</a:t>
            </a:r>
            <a:endParaRPr lang="fr-FR" sz="4000" dirty="0" smtClean="0">
              <a:solidFill>
                <a:srgbClr val="BF1230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r>
              <a:rPr lang="fr-FR" sz="4000" dirty="0" smtClean="0">
                <a:solidFill>
                  <a:srgbClr val="BF123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Date : </a:t>
            </a:r>
          </a:p>
          <a:p>
            <a:endParaRPr lang="fr-FR" sz="4000" dirty="0">
              <a:solidFill>
                <a:srgbClr val="BF1230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fr-FR" sz="4400" dirty="0"/>
              <a:t>Titre</a:t>
            </a:r>
          </a:p>
          <a:p>
            <a:pPr algn="ctr"/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pPr algn="ctr"/>
            <a:endParaRPr lang="fr-FR" sz="4400" dirty="0"/>
          </a:p>
          <a:p>
            <a:pPr algn="ctr"/>
            <a:r>
              <a:rPr lang="fr-FR" sz="4400" dirty="0"/>
              <a:t>Titre</a:t>
            </a:r>
          </a:p>
          <a:p>
            <a:pPr algn="ctr"/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pPr algn="ctr"/>
            <a:endParaRPr lang="fr-FR" dirty="0"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2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fr-FR" sz="3600" dirty="0"/>
              <a:t>Solidarités Nouvelles pour le Logement</a:t>
            </a:r>
          </a:p>
          <a:p>
            <a:pPr algn="ctr"/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FR" sz="4400" dirty="0" smtClean="0"/>
              <a:t>Solidarités Nouvelles pour le Logement</a:t>
            </a:r>
            <a:endParaRPr lang="fr-FR" sz="4400" dirty="0"/>
          </a:p>
          <a:p>
            <a:pPr algn="ctr"/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pPr algn="ctr"/>
            <a:endParaRPr lang="fr-FR" sz="4400" dirty="0"/>
          </a:p>
          <a:p>
            <a:pPr algn="ctr"/>
            <a:r>
              <a:rPr lang="fr-FR" sz="4400" dirty="0"/>
              <a:t>Titre</a:t>
            </a:r>
          </a:p>
          <a:p>
            <a:pPr algn="ctr"/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pPr algn="ctr"/>
            <a:endParaRPr lang="fr-FR" dirty="0"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2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9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Titre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r>
              <a:rPr lang="fr-FR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r>
              <a:rPr lang="fr-FR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84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Titre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7045" y="1774390"/>
            <a:ext cx="3976923" cy="453650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4400" dirty="0"/>
              <a:t>Titre</a:t>
            </a:r>
          </a:p>
          <a:p>
            <a:pPr algn="ctr"/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 smtClean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  <a:p>
            <a:pPr algn="ctr"/>
            <a:endParaRPr lang="fr-FR" sz="4400" dirty="0"/>
          </a:p>
          <a:p>
            <a:pPr algn="ctr"/>
            <a:r>
              <a:rPr lang="fr-FR" sz="4400" dirty="0"/>
              <a:t>Titre</a:t>
            </a:r>
          </a:p>
          <a:p>
            <a:pPr algn="ctr"/>
            <a:r>
              <a:rPr lang="fr-FR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Corps de texte</a:t>
            </a:r>
          </a:p>
          <a:p>
            <a:pPr algn="ctr"/>
            <a:r>
              <a:rPr lang="fr-FR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Corps de texte</a:t>
            </a:r>
          </a:p>
          <a:p>
            <a:pPr algn="ctr"/>
            <a:r>
              <a:rPr lang="fr-FR" dirty="0" smtClean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Corps de texte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39861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012974"/>
          </a:xfrm>
        </p:spPr>
        <p:txBody>
          <a:bodyPr>
            <a:normAutofit/>
          </a:bodyPr>
          <a:lstStyle/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624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Merci </a:t>
            </a:r>
            <a:r>
              <a:rPr lang="fr-FR" dirty="0"/>
              <a:t>de votre attention !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494</TotalTime>
  <Words>120</Words>
  <Application>Microsoft Office PowerPoint</Application>
  <PresentationFormat>Affichage à l'écran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</vt:lpstr>
      <vt:lpstr>Présentation PowerPoint</vt:lpstr>
      <vt:lpstr>Titre</vt:lpstr>
      <vt:lpstr>Titre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photo</dc:title>
  <dc:creator>Camille Fontaine</dc:creator>
  <cp:lastModifiedBy>Sandra LEROY</cp:lastModifiedBy>
  <cp:revision>21</cp:revision>
  <dcterms:created xsi:type="dcterms:W3CDTF">2016-07-06T10:53:00Z</dcterms:created>
  <dcterms:modified xsi:type="dcterms:W3CDTF">2016-08-29T12:04:47Z</dcterms:modified>
</cp:coreProperties>
</file>