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5" r:id="rId3"/>
    <p:sldId id="266" r:id="rId4"/>
    <p:sldId id="279" r:id="rId5"/>
    <p:sldId id="280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7"/>
    <p:restoredTop sz="94692"/>
  </p:normalViewPr>
  <p:slideViewPr>
    <p:cSldViewPr snapToGrid="0" snapToObjects="1">
      <p:cViewPr varScale="1">
        <p:scale>
          <a:sx n="69" d="100"/>
          <a:sy n="6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934390-BF27-A542-B697-C78092631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0F1475F-1263-9448-82CE-CFB01084F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ABFC0A-68FA-8943-BF2A-ECE43B64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F7D893C-62BC-A24C-9804-2AFAE4E6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9464DE-F3BA-A84B-BE5F-8AC60896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3F6D86-1EAB-2A46-B9CF-EE7B738E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FD115F7-3C7B-0C48-924C-F2B44A44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55DBF0-0F91-3640-BD1A-972AF9FA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332A85-EE9A-6045-B8DB-32724C8B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7BBC8B-FCBC-D143-9267-FAA5249A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17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9CBEC64-025A-6D46-A543-7F2A3B90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AECC1E-81C0-4449-B318-652B5C0D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F5E8E7A-3E2A-7F42-8B80-F4B9F1DE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E72FD8-5C4D-EC42-AFB3-DABF3F78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49B00FD-BC1F-7E43-B7AC-07AE2399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4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45D274-CAE8-F646-AE0A-040048C8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9871BC-E7F6-064C-BD52-A25DB17B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AFC391-1F60-B94A-B130-E9F15BCF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B1B862-CDB7-4641-804A-62937A0E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F266A5-EE63-D54A-A1D7-9C290ACC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4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D1E5A7-09AF-5A46-944A-E86F40D4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8C4D81-0FA1-B443-AF3F-2DA3D192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11FC53-E8B5-4E43-9903-D03AA2E9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64BEB5D-E6C0-8040-99BD-A8D3B183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3A2C708-E288-2848-8662-A789FEA0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FCC37-E6C4-A140-BE39-6348D14F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E92F7C1-2DDF-FE49-AEB2-BAFAC8D35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1B238A8-E3F6-1A43-86AC-008E32A6C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9ABF84-FC16-0745-9C91-FA06D56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B8E0003-724A-AB4B-9E7F-25981849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750F5DE-7FE8-2E4B-A9AD-5A09BA8B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782B64-43FD-4442-AF2F-FEE56F5E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79AC250-A72A-0C4A-906E-07EB62EF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C3BD1C6-4B3B-5747-8114-17DA4B57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A9AEF39-2A33-D449-BFBD-7D1E047F8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81C75D1-D894-5D42-9E86-CF4457218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4F3078-96EC-BC41-A4FE-08804B45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434697A-CE38-C248-9C15-AC7D2C7E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F41F395-B4E6-9B49-9FDD-30877D61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7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1B9CE4-51BF-CC4A-882D-200152BD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01AB401-0378-8B4C-A00A-A1BBDBC6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AEF1E6D-79D9-5541-BFED-1BFC1EB5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08EF8CA-033E-F549-BA1D-D2ED583C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39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39E35B7-EB9E-184A-9DD8-A86FAB89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A4B08F6-3D27-7F41-9D04-D5036EB9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C515D63-91F3-0149-AA14-473C8AAC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0F70F5-6C57-714B-9A1A-2C27D758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CD94BF-81AE-B648-AA0F-DBE2CDBB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E748C5-497C-CD4E-BB5F-1549DDCB3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06C0DD5-91E6-764A-AD93-76D73172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3DC578A-CC5C-1A47-B17A-25468931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40291D6-97AA-EE40-B45D-649F0AE8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BB9564-0763-104F-808C-62A025C2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CAB425D-A854-7148-9ED4-BEB00E286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5693489-E97E-9C45-8B98-F97EBF5A3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2094D4B-7EF1-854F-8FFA-EF32BB4B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CE0696F-B454-6F4F-A3E0-F81EA9EE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A3633D1-114C-4F4F-A348-C49700D6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6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D5E97-2D02-7D41-AC68-3FD32EB3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1AB1C01-65A9-FE46-980C-923215C28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89054E-2B05-904C-B868-352DC3401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A173-907A-D544-9C4E-B7335AAC2138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6F503E-5D32-014B-B5F7-CEB6C72F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AEB453-DDF4-F946-96B3-6C73FF424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8B40-16E1-D849-A934-E21213E73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pole-emploi.fr/accuei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POLE EMPLOI – HISTORIQUE DES VERSEMENTS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7CDEF93-296D-AF47-B92B-4211B0765FED}"/>
              </a:ext>
            </a:extLst>
          </p:cNvPr>
          <p:cNvSpPr txBox="1"/>
          <p:nvPr/>
        </p:nvSpPr>
        <p:spPr>
          <a:xfrm>
            <a:off x="412596" y="1204332"/>
            <a:ext cx="1102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le site de Pôle Emploi, vous pouvez accéder à l’historique de vos versement pour vous assurer que vous avez bien touché ce qui vous est dû chaque mois.</a:t>
            </a:r>
            <a:endParaRPr lang="fr-FR" b="1" dirty="0"/>
          </a:p>
          <a:p>
            <a:endParaRPr lang="fr-FR" dirty="0"/>
          </a:p>
        </p:txBody>
      </p:sp>
      <p:sp>
        <p:nvSpPr>
          <p:cNvPr id="59" name="Flèche vers la droite 58">
            <a:extLst>
              <a:ext uri="{FF2B5EF4-FFF2-40B4-BE49-F238E27FC236}">
                <a16:creationId xmlns:a16="http://schemas.microsoft.com/office/drawing/2014/main" xmlns="" id="{EB6008ED-B914-8B42-95B5-F9A5F2B8FC97}"/>
              </a:ext>
            </a:extLst>
          </p:cNvPr>
          <p:cNvSpPr/>
          <p:nvPr/>
        </p:nvSpPr>
        <p:spPr>
          <a:xfrm rot="2892093">
            <a:off x="7309225" y="453253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a droite 59">
            <a:extLst>
              <a:ext uri="{FF2B5EF4-FFF2-40B4-BE49-F238E27FC236}">
                <a16:creationId xmlns:a16="http://schemas.microsoft.com/office/drawing/2014/main" xmlns="" id="{67D150EC-CEFB-D84B-9035-E64010DEFDE0}"/>
              </a:ext>
            </a:extLst>
          </p:cNvPr>
          <p:cNvSpPr/>
          <p:nvPr/>
        </p:nvSpPr>
        <p:spPr>
          <a:xfrm rot="6298376">
            <a:off x="4307589" y="4749261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6250"/>
          <a:stretch/>
        </p:blipFill>
        <p:spPr bwMode="auto">
          <a:xfrm>
            <a:off x="3599544" y="1966482"/>
            <a:ext cx="8488378" cy="46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2596" y="1966482"/>
            <a:ext cx="3080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1 - Avec son ordinateur, il faut se rendre sur le site: </a:t>
            </a:r>
            <a:r>
              <a:rPr lang="fr-FR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fr-FR" dirty="0" smtClean="0">
                <a:solidFill>
                  <a:srgbClr val="FF0000"/>
                </a:solidFill>
                <a:hlinkClick r:id="rId4"/>
              </a:rPr>
              <a:t>www.pole-emploi.fr/accueil/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2 - Il faut </a:t>
            </a:r>
            <a:r>
              <a:rPr lang="fr-FR" dirty="0" smtClean="0"/>
              <a:t>cliquer sur connexion en haut à droite puis sur Candidat dans le menu déroulant.</a:t>
            </a:r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001829" y="2681660"/>
            <a:ext cx="972457" cy="424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225031" y="2212271"/>
            <a:ext cx="1751526" cy="2161297"/>
            <a:chOff x="9879738" y="3375728"/>
            <a:chExt cx="1751526" cy="21612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77" t="9436" r="2367" b="52629"/>
            <a:stretch/>
          </p:blipFill>
          <p:spPr bwMode="auto">
            <a:xfrm>
              <a:off x="9879738" y="3375728"/>
              <a:ext cx="1751526" cy="216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029372" y="3947618"/>
              <a:ext cx="841828" cy="4243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48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51126" y="908003"/>
            <a:ext cx="1219201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3449781" y="211094"/>
            <a:ext cx="62935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POLE EMPLOI – </a:t>
            </a:r>
            <a:r>
              <a:rPr lang="fr-FR" sz="2400" dirty="0" smtClean="0"/>
              <a:t>HISTORIQUE DES VERSEMENTS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1842247" y="1855692"/>
            <a:ext cx="1304365" cy="981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23529" r="5331" b="43860"/>
          <a:stretch/>
        </p:blipFill>
        <p:spPr bwMode="auto">
          <a:xfrm>
            <a:off x="569258" y="1083909"/>
            <a:ext cx="11053482" cy="23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14598" y="1055337"/>
            <a:ext cx="1148673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sz="2000" dirty="0"/>
          </a:p>
        </p:txBody>
      </p:sp>
      <p:cxnSp>
        <p:nvCxnSpPr>
          <p:cNvPr id="21" name="Connecteur droit avec flèche 20"/>
          <p:cNvCxnSpPr>
            <a:stCxn id="24" idx="1"/>
            <a:endCxn id="20" idx="3"/>
          </p:cNvCxnSpPr>
          <p:nvPr/>
        </p:nvCxnSpPr>
        <p:spPr>
          <a:xfrm flipH="1">
            <a:off x="1963271" y="1132282"/>
            <a:ext cx="1839374" cy="123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344055" y="2057222"/>
            <a:ext cx="594071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184069" y="3429000"/>
            <a:ext cx="6965447" cy="3308445"/>
            <a:chOff x="86578" y="883853"/>
            <a:chExt cx="12098436" cy="565549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01" b="7955"/>
            <a:stretch/>
          </p:blipFill>
          <p:spPr bwMode="auto">
            <a:xfrm>
              <a:off x="86578" y="883853"/>
              <a:ext cx="12098436" cy="565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8201890" y="2964689"/>
              <a:ext cx="2715491" cy="12100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Date du dernier versement</a:t>
              </a:r>
            </a:p>
            <a:p>
              <a:r>
                <a:rPr lang="fr-FR" sz="1000" dirty="0" smtClean="0"/>
                <a:t>Montant de votre allocation par jour </a:t>
              </a:r>
              <a:endParaRPr lang="fr-FR" sz="1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181600" y="2990418"/>
              <a:ext cx="2715491" cy="6839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Date depuis laquelle vous êtes inscrit</a:t>
              </a:r>
              <a:endParaRPr lang="fr-FR" sz="1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189017" y="2994208"/>
              <a:ext cx="2715491" cy="12100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Etat d’actualisation (voir tuto)</a:t>
              </a:r>
            </a:p>
            <a:p>
              <a:r>
                <a:rPr lang="fr-FR" sz="1000" dirty="0" smtClean="0"/>
                <a:t>Date de la prochaine actualisation</a:t>
              </a:r>
              <a:endParaRPr lang="fr-FR" sz="1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189017" y="2159420"/>
              <a:ext cx="1898073" cy="4735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nom</a:t>
              </a:r>
              <a:endParaRPr lang="fr-FR" sz="12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897089" y="4835051"/>
              <a:ext cx="3020291" cy="15783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700" b="1" dirty="0"/>
            </a:p>
            <a:p>
              <a:pPr algn="ctr"/>
              <a:r>
                <a:rPr lang="fr-FR" sz="1000" b="1" dirty="0" smtClean="0"/>
                <a:t>Notifications = informations importantes</a:t>
              </a:r>
              <a:endParaRPr lang="fr-FR" sz="1000" b="1" dirty="0"/>
            </a:p>
            <a:p>
              <a:endParaRPr lang="fr-FR" sz="1700" b="1" dirty="0" smtClean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802645" y="809116"/>
            <a:ext cx="59407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 tout moment, revenez à la page d’accueil de votre espace personnel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35" name="Connecteur droit avec flèche 34"/>
          <p:cNvCxnSpPr>
            <a:stCxn id="20" idx="2"/>
          </p:cNvCxnSpPr>
          <p:nvPr/>
        </p:nvCxnSpPr>
        <p:spPr>
          <a:xfrm>
            <a:off x="1388935" y="1455447"/>
            <a:ext cx="2795134" cy="2145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sp>
        <p:nvSpPr>
          <p:cNvPr id="59" name="Flèche vers la droite 58">
            <a:extLst>
              <a:ext uri="{FF2B5EF4-FFF2-40B4-BE49-F238E27FC236}">
                <a16:creationId xmlns:a16="http://schemas.microsoft.com/office/drawing/2014/main" xmlns="" id="{EB6008ED-B914-8B42-95B5-F9A5F2B8FC97}"/>
              </a:ext>
            </a:extLst>
          </p:cNvPr>
          <p:cNvSpPr/>
          <p:nvPr/>
        </p:nvSpPr>
        <p:spPr>
          <a:xfrm rot="2892093">
            <a:off x="7309225" y="453253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18795" y="1608715"/>
            <a:ext cx="4277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</a:t>
            </a:r>
            <a:r>
              <a:rPr lang="fr-FR" dirty="0" smtClean="0"/>
              <a:t>– Vous être invité à saisir votre identifiant que vous avez défini lors de votre première connexion. Valider avec Entrée</a:t>
            </a:r>
          </a:p>
          <a:p>
            <a:endParaRPr lang="fr-FR" dirty="0"/>
          </a:p>
          <a:p>
            <a:r>
              <a:rPr lang="fr-FR" dirty="0" smtClean="0"/>
              <a:t>2 – Saisissez ensuite votre mot de passe lui aussi défini lors de votre première connexion.</a:t>
            </a:r>
            <a:endParaRPr lang="fr-FR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9436" r="33868" b="6001"/>
          <a:stretch/>
        </p:blipFill>
        <p:spPr bwMode="auto">
          <a:xfrm>
            <a:off x="6096001" y="1111149"/>
            <a:ext cx="4631466" cy="572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lèche vers la droite 59">
            <a:extLst>
              <a:ext uri="{FF2B5EF4-FFF2-40B4-BE49-F238E27FC236}">
                <a16:creationId xmlns:a16="http://schemas.microsoft.com/office/drawing/2014/main" xmlns="" id="{67D150EC-CEFB-D84B-9035-E64010DEFDE0}"/>
              </a:ext>
            </a:extLst>
          </p:cNvPr>
          <p:cNvSpPr/>
          <p:nvPr/>
        </p:nvSpPr>
        <p:spPr>
          <a:xfrm>
            <a:off x="5606795" y="4653694"/>
            <a:ext cx="978408" cy="242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67084" y="4574797"/>
            <a:ext cx="642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1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8" name="Flèche vers la droite 59">
            <a:extLst>
              <a:ext uri="{FF2B5EF4-FFF2-40B4-BE49-F238E27FC236}">
                <a16:creationId xmlns:a16="http://schemas.microsoft.com/office/drawing/2014/main" xmlns="" id="{67D150EC-CEFB-D84B-9035-E64010DEFDE0}"/>
              </a:ext>
            </a:extLst>
          </p:cNvPr>
          <p:cNvSpPr/>
          <p:nvPr/>
        </p:nvSpPr>
        <p:spPr>
          <a:xfrm>
            <a:off x="5621308" y="5218157"/>
            <a:ext cx="978408" cy="242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181597" y="5139260"/>
            <a:ext cx="642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31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526132" y="502753"/>
            <a:ext cx="10648473" cy="6355247"/>
            <a:chOff x="1245053" y="-3318842"/>
            <a:chExt cx="13011150" cy="984910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0" b="6250"/>
            <a:stretch/>
          </p:blipFill>
          <p:spPr bwMode="auto">
            <a:xfrm>
              <a:off x="1245053" y="-3318842"/>
              <a:ext cx="13011150" cy="626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14" b="21478"/>
            <a:stretch/>
          </p:blipFill>
          <p:spPr bwMode="auto">
            <a:xfrm>
              <a:off x="1245053" y="2945236"/>
              <a:ext cx="13011150" cy="358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8395" y="5701360"/>
            <a:ext cx="4970029" cy="42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450097" y="1376784"/>
            <a:ext cx="1989325" cy="4624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749143" y="988356"/>
            <a:ext cx="1989325" cy="275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101337" y="1376784"/>
            <a:ext cx="1989325" cy="3484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21304" y="5658819"/>
            <a:ext cx="357319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Cliquer sur la barre « Mes allocations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4938" y="40920"/>
            <a:ext cx="234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d’accueil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3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33846" r="36638" b="17384"/>
          <a:stretch/>
        </p:blipFill>
        <p:spPr bwMode="auto">
          <a:xfrm>
            <a:off x="3807667" y="1417051"/>
            <a:ext cx="8140036" cy="35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5052" y="2219270"/>
            <a:ext cx="1748529" cy="1304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78381" y="1834549"/>
            <a:ext cx="3377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</a:rPr>
              <a:t>Pour avoir un résumé des derniers paiements, cliquez sur « Paiements ».</a:t>
            </a:r>
            <a:endParaRPr lang="fr-FR" sz="2200" dirty="0">
              <a:solidFill>
                <a:srgbClr val="C0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2453265" y="2726280"/>
            <a:ext cx="17717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33846" r="36638" b="17384"/>
          <a:stretch/>
        </p:blipFill>
        <p:spPr bwMode="auto">
          <a:xfrm>
            <a:off x="183391" y="1199337"/>
            <a:ext cx="8140036" cy="35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776" y="2001556"/>
            <a:ext cx="1748529" cy="1304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4078" y="1306286"/>
            <a:ext cx="8219349" cy="4737253"/>
            <a:chOff x="104078" y="1306286"/>
            <a:chExt cx="8219349" cy="4737253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" t="17858" r="36029" b="17384"/>
            <a:stretch/>
          </p:blipFill>
          <p:spPr bwMode="auto">
            <a:xfrm>
              <a:off x="104078" y="1306286"/>
              <a:ext cx="8219349" cy="473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3237" y="2052992"/>
              <a:ext cx="210865" cy="2602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x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629400" y="3879850"/>
              <a:ext cx="838200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xxxxx</a:t>
              </a:r>
              <a:endParaRPr lang="fr-FR" sz="15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29400" y="4445000"/>
              <a:ext cx="838200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xxxxx</a:t>
              </a:r>
              <a:endParaRPr lang="fr-FR" sz="15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04000" y="5016500"/>
              <a:ext cx="838200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xxxxx</a:t>
              </a:r>
              <a:endParaRPr lang="fr-FR" sz="15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16700" y="5588000"/>
              <a:ext cx="838200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xxxxx</a:t>
              </a:r>
              <a:endParaRPr lang="fr-FR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39688" y="2052992"/>
            <a:ext cx="646942" cy="339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578600" y="5016500"/>
            <a:ext cx="8382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/>
                </a:solidFill>
              </a:rPr>
              <a:t>xxxxx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25029" y="3841402"/>
            <a:ext cx="953028" cy="2202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772153" y="2007399"/>
            <a:ext cx="6341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</a:rPr>
              <a:t>Nombre de jours restants pour votre allocation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321082" y="3882081"/>
            <a:ext cx="3170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</a:rPr>
              <a:t>Résumé des versement des mois passés.</a:t>
            </a:r>
          </a:p>
          <a:p>
            <a:endParaRPr lang="fr-FR" sz="2200" dirty="0">
              <a:solidFill>
                <a:srgbClr val="C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76388" r="62296" b="15278"/>
          <a:stretch/>
        </p:blipFill>
        <p:spPr bwMode="auto">
          <a:xfrm>
            <a:off x="3438948" y="6043537"/>
            <a:ext cx="1628921" cy="8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916239" y="6170403"/>
            <a:ext cx="6830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</a:rPr>
              <a:t>Pensez à cliquer sur « Tout Afficher » pour voir tous les versements.</a:t>
            </a:r>
          </a:p>
          <a:p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46975" y="6192174"/>
            <a:ext cx="1333553" cy="487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33846" r="36638" b="17384"/>
          <a:stretch/>
        </p:blipFill>
        <p:spPr bwMode="auto">
          <a:xfrm>
            <a:off x="3807667" y="1417051"/>
            <a:ext cx="8140036" cy="35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1975" y="2219269"/>
            <a:ext cx="1748529" cy="1304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78381" y="1834549"/>
            <a:ext cx="3377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C00000"/>
                </a:solidFill>
              </a:rPr>
              <a:t>Pour obtenir une attestation Pôle Emploi, cliquez sur « Attestations Pôle Emploi ».</a:t>
            </a:r>
            <a:endParaRPr lang="fr-FR" sz="2200" dirty="0">
              <a:solidFill>
                <a:srgbClr val="C0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2453264" y="3007634"/>
            <a:ext cx="528871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56547" r="36303" b="24802"/>
          <a:stretch/>
        </p:blipFill>
        <p:spPr bwMode="auto">
          <a:xfrm>
            <a:off x="2692400" y="5235563"/>
            <a:ext cx="4566529" cy="16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30338" r="20017" b="20635"/>
          <a:stretch/>
        </p:blipFill>
        <p:spPr bwMode="auto">
          <a:xfrm>
            <a:off x="104078" y="1230292"/>
            <a:ext cx="9751923" cy="43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794600" y="2235521"/>
            <a:ext cx="3377619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Pour une attestation de paiement, sélectionner la case correspondante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4980040" y="2827606"/>
            <a:ext cx="2800705" cy="20088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8901" y="4781549"/>
            <a:ext cx="1468700" cy="196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003323" y="4580790"/>
            <a:ext cx="852678" cy="397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808710" y="5093200"/>
            <a:ext cx="33776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Cliquez ensuite sur « Valider »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4794816" y="4216400"/>
            <a:ext cx="3136159" cy="21229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58901" y="6240907"/>
            <a:ext cx="1335914" cy="196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930974" y="3570069"/>
            <a:ext cx="41569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Sélectionner la période de l’attestation (douze mois pour toute l’année passée)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541311" y="5817042"/>
            <a:ext cx="454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(Vous pouvez aussi demander un avis de situation pour justifier de votre inscription à Pôle Emploi = réductions musées, cinéma…)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818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30729" r="27526" b="28429"/>
          <a:stretch/>
        </p:blipFill>
        <p:spPr bwMode="auto">
          <a:xfrm>
            <a:off x="104077" y="1313790"/>
            <a:ext cx="7676667" cy="32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2572214" y="593922"/>
            <a:ext cx="70475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POLE EMPLOI – HISTORIQUE DES VERSEMENTS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62894" y="2704134"/>
            <a:ext cx="4811711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Vous pouvez la télécharger en PDF</a:t>
            </a:r>
          </a:p>
          <a:p>
            <a:endParaRPr lang="fr-FR" dirty="0"/>
          </a:p>
          <a:p>
            <a:r>
              <a:rPr lang="fr-FR" dirty="0"/>
              <a:t>Ou</a:t>
            </a:r>
          </a:p>
          <a:p>
            <a:endParaRPr lang="fr-FR" dirty="0"/>
          </a:p>
          <a:p>
            <a:r>
              <a:rPr lang="fr-FR" dirty="0"/>
              <a:t>La recevoir par mail - vous avez dû renseigner votre adresse mail lors de votre inscription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2572214" y="2947290"/>
            <a:ext cx="3790681" cy="6340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2820" y="3330574"/>
            <a:ext cx="2039393" cy="50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2785404" y="4077366"/>
            <a:ext cx="3577491" cy="2414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2821" y="3821264"/>
            <a:ext cx="2252582" cy="395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7570FF-2A43-0C41-8493-BCA828733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606" y="0"/>
            <a:ext cx="913316" cy="8838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A8A2D69-3919-A649-9E14-41C6E03372E0}"/>
              </a:ext>
            </a:extLst>
          </p:cNvPr>
          <p:cNvSpPr txBox="1"/>
          <p:nvPr/>
        </p:nvSpPr>
        <p:spPr>
          <a:xfrm>
            <a:off x="104078" y="0"/>
            <a:ext cx="32450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TUTORIELS DE SNL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42165" y="883854"/>
            <a:ext cx="4811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L’attestation se présente ainsi.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532820" y="3330574"/>
            <a:ext cx="2039393" cy="50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32821" y="3821264"/>
            <a:ext cx="2252582" cy="395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5221" y="4325714"/>
            <a:ext cx="94491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07208" y="594224"/>
            <a:ext cx="6569363" cy="6263776"/>
            <a:chOff x="107208" y="594224"/>
            <a:chExt cx="6334444" cy="5974146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0" t="12083" r="45563" b="6250"/>
            <a:stretch/>
          </p:blipFill>
          <p:spPr bwMode="auto">
            <a:xfrm>
              <a:off x="107208" y="594224"/>
              <a:ext cx="5356391" cy="597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124200" y="1657350"/>
              <a:ext cx="152400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500" dirty="0" smtClean="0"/>
                <a:t>Votre nom</a:t>
              </a:r>
            </a:p>
            <a:p>
              <a:endParaRPr lang="fr-FR" sz="1500" dirty="0" smtClean="0"/>
            </a:p>
            <a:p>
              <a:r>
                <a:rPr lang="fr-FR" sz="1500" dirty="0" smtClean="0"/>
                <a:t>Votre adresse</a:t>
              </a:r>
              <a:endParaRPr lang="fr-FR" sz="15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35587" y="2772374"/>
              <a:ext cx="298198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Votre identifiant et date de naissance</a:t>
              </a:r>
              <a:endParaRPr lang="fr-FR" sz="13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35587" y="3019013"/>
              <a:ext cx="2981986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Votre numéro de carte d’identité</a:t>
              </a:r>
              <a:endParaRPr lang="fr-FR" sz="13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157207" y="4141764"/>
              <a:ext cx="3284445" cy="278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300" dirty="0" smtClean="0"/>
                <a:t>Total des allocations sur la période </a:t>
              </a:r>
              <a:endParaRPr lang="fr-FR" sz="13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916197" y="5360964"/>
              <a:ext cx="114145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smtClean="0"/>
                <a:t>Tous les versement</a:t>
              </a:r>
              <a:endParaRPr lang="fr-FR" sz="13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10050" y="5354591"/>
              <a:ext cx="95631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 smtClean="0"/>
                <a:t>Dates de versement</a:t>
              </a:r>
              <a:endParaRPr lang="fr-FR" sz="1300" dirty="0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D9BAD83-5CCB-BA48-BB9D-BCB8AA4EF436}"/>
              </a:ext>
            </a:extLst>
          </p:cNvPr>
          <p:cNvSpPr txBox="1"/>
          <p:nvPr/>
        </p:nvSpPr>
        <p:spPr>
          <a:xfrm>
            <a:off x="3449781" y="211094"/>
            <a:ext cx="62935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POLE EMPLOI – </a:t>
            </a:r>
            <a:r>
              <a:rPr lang="fr-FR" sz="2400" dirty="0" smtClean="0"/>
              <a:t>HISTORIQUE DES VERSEMENTS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78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́ation d'un compte AME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éation d'un compte AMELI" id="{806015C8-AB24-BB46-877B-3AFBE65AD14C}" vid="{9080F514-9A60-6B46-AE23-600F6AE492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Création d'un compte AMELI</Template>
  <TotalTime>90</TotalTime>
  <Words>389</Words>
  <Application>Microsoft Office PowerPoint</Application>
  <PresentationFormat>Personnalisé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Création d'un compte AMELI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adrien_joly@hotmail.fr</dc:creator>
  <cp:lastModifiedBy>adrien_joly@hotmail.fr</cp:lastModifiedBy>
  <cp:revision>15</cp:revision>
  <dcterms:created xsi:type="dcterms:W3CDTF">2020-11-29T09:35:19Z</dcterms:created>
  <dcterms:modified xsi:type="dcterms:W3CDTF">2020-12-03T16:39:19Z</dcterms:modified>
</cp:coreProperties>
</file>